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49" roundtripDataSignature="AMtx7mjNsV5dN6n7zB0kurNO3wJMcD0P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905c95ab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d905c95abd_0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905c95ab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d905c95abd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905c95ab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d905c95abd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905c95ab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d905c95abd_0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905c95abd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d905c95abd_0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905c95ab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d905c95abd_0_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905c95abd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d905c95abd_0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905c95ab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d905c95abd_0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905c95ab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d905c95abd_0_2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905c95ab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d905c95abd_0_2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d905c95abd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d905c95abd_0_2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d905c95abd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d905c95abd_0_2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905c95abd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d905c95abd_0_3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d905c95abd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d905c95abd_0_3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905c95abd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d905c95abd_0_3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d905c95abd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d905c95abd_0_3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905c95abd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d905c95abd_0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d905c95abd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d905c95abd_0_3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d905c95abd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d905c95abd_0_3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d905c95abd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d905c95abd_0_3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905c95a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d905c95ab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d905c95abd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d905c95abd_0_3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d905c95abd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d905c95abd_0_4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905c95abd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d905c95abd_0_4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d905c95abd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d905c95abd_0_4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d905c95abd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d905c95abd_0_4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d905c95abd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d905c95abd_0_4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905c95abd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d905c95abd_0_4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d905c95abd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d905c95abd_0_4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d905c95abd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d905c95abd_0_4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d905c95abd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d905c95abd_0_5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905c95ab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d905c95abd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d905c95abd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d905c95abd_0_5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d905c95abd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d905c95abd_0_5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905c95ab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d905c95abd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905c95ab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d905c95abd_0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905c95ab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d905c95abd_0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905c95ab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d905c95abd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905c95ab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d905c95abd_0_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2">
            <a:alphaModFix/>
          </a:blip>
          <a:srcRect b="27857" l="26635" r="25338" t="23650"/>
          <a:stretch/>
        </p:blipFill>
        <p:spPr>
          <a:xfrm rot="1097823">
            <a:off x="5360946" y="-548365"/>
            <a:ext cx="4391629" cy="2217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 rot="5400000">
            <a:off x="2957116" y="-997942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28;p15"/>
          <p:cNvSpPr/>
          <p:nvPr/>
        </p:nvSpPr>
        <p:spPr>
          <a:xfrm>
            <a:off x="0" y="4340"/>
            <a:ext cx="9158188" cy="5143500"/>
          </a:xfrm>
          <a:prstGeom prst="rect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>
  <p:cSld name="캡션 있는 콘텐츠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/>
          <p:nvPr/>
        </p:nvSpPr>
        <p:spPr>
          <a:xfrm>
            <a:off x="1348754" y="0"/>
            <a:ext cx="7795245" cy="5143500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" name="Google Shape;31;p16"/>
          <p:cNvPicPr preferRelativeResize="0"/>
          <p:nvPr/>
        </p:nvPicPr>
        <p:blipFill rotWithShape="1">
          <a:blip r:embed="rId2">
            <a:alphaModFix/>
          </a:blip>
          <a:srcRect b="0" l="33374" r="33373" t="0"/>
          <a:stretch/>
        </p:blipFill>
        <p:spPr>
          <a:xfrm>
            <a:off x="-19397" y="0"/>
            <a:ext cx="13681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6"/>
          <p:cNvSpPr/>
          <p:nvPr/>
        </p:nvSpPr>
        <p:spPr>
          <a:xfrm>
            <a:off x="-19397" y="-9897"/>
            <a:ext cx="1368152" cy="5153397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33;p16"/>
          <p:cNvSpPr/>
          <p:nvPr/>
        </p:nvSpPr>
        <p:spPr>
          <a:xfrm>
            <a:off x="124619" y="1984391"/>
            <a:ext cx="1063005" cy="288032"/>
          </a:xfrm>
          <a:prstGeom prst="plaque">
            <a:avLst>
              <a:gd fmla="val 16667" name="adj"/>
            </a:avLst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 algn="r" dir="10800000" dist="12700">
              <a:schemeClr val="l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" name="Google Shape;34;p16"/>
          <p:cNvPicPr preferRelativeResize="0"/>
          <p:nvPr/>
        </p:nvPicPr>
        <p:blipFill rotWithShape="1">
          <a:blip r:embed="rId3">
            <a:alphaModFix/>
          </a:blip>
          <a:srcRect b="8591" l="42392" r="30193" t="31026"/>
          <a:stretch/>
        </p:blipFill>
        <p:spPr>
          <a:xfrm rot="-595424">
            <a:off x="-489564" y="-241656"/>
            <a:ext cx="2131995" cy="23479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Google Shape;35;p16"/>
          <p:cNvCxnSpPr/>
          <p:nvPr/>
        </p:nvCxnSpPr>
        <p:spPr>
          <a:xfrm>
            <a:off x="190500" y="4720309"/>
            <a:ext cx="9271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algn="r" dir="5400000" dist="12700">
              <a:schemeClr val="lt1"/>
            </a:outerShdw>
          </a:effectLst>
        </p:spPr>
      </p:cxnSp>
      <p:cxnSp>
        <p:nvCxnSpPr>
          <p:cNvPr id="36" name="Google Shape;36;p16"/>
          <p:cNvCxnSpPr/>
          <p:nvPr/>
        </p:nvCxnSpPr>
        <p:spPr>
          <a:xfrm>
            <a:off x="190500" y="4969583"/>
            <a:ext cx="9271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rotWithShape="0" algn="r" dir="16200000" dist="12700">
              <a:schemeClr val="lt1"/>
            </a:outerShdw>
          </a:effectLst>
        </p:spPr>
      </p:cxnSp>
      <p:sp>
        <p:nvSpPr>
          <p:cNvPr id="37" name="Google Shape;37;p16"/>
          <p:cNvSpPr txBox="1"/>
          <p:nvPr/>
        </p:nvSpPr>
        <p:spPr>
          <a:xfrm>
            <a:off x="201129" y="2005296"/>
            <a:ext cx="9271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628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6"/>
          <p:cNvSpPr txBox="1"/>
          <p:nvPr>
            <p:ph idx="1" type="body"/>
          </p:nvPr>
        </p:nvSpPr>
        <p:spPr>
          <a:xfrm>
            <a:off x="190500" y="2005296"/>
            <a:ext cx="91598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462812"/>
              </a:buClr>
              <a:buSzPts val="1000"/>
              <a:buNone/>
              <a:defRPr sz="1000">
                <a:solidFill>
                  <a:srgbClr val="46281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185496" y="4720309"/>
            <a:ext cx="91598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462812"/>
              </a:buClr>
              <a:buSzPts val="1000"/>
              <a:buNone/>
              <a:defRPr sz="1000">
                <a:solidFill>
                  <a:srgbClr val="46281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6"/>
          <p:cNvSpPr/>
          <p:nvPr/>
        </p:nvSpPr>
        <p:spPr>
          <a:xfrm>
            <a:off x="1362943" y="-9898"/>
            <a:ext cx="7795245" cy="5143500"/>
          </a:xfrm>
          <a:prstGeom prst="rect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" name="Google Shape;41;p16"/>
          <p:cNvCxnSpPr/>
          <p:nvPr/>
        </p:nvCxnSpPr>
        <p:spPr>
          <a:xfrm>
            <a:off x="1348755" y="0"/>
            <a:ext cx="0" cy="51435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sx="200000" rotWithShape="0" algn="r" dir="10800000" dist="12700" sy="200000">
              <a:schemeClr val="lt1"/>
            </a:outerShdw>
          </a:effectLst>
        </p:spPr>
      </p:cxnSp>
      <p:sp>
        <p:nvSpPr>
          <p:cNvPr id="42" name="Google Shape;42;p16"/>
          <p:cNvSpPr/>
          <p:nvPr/>
        </p:nvSpPr>
        <p:spPr>
          <a:xfrm>
            <a:off x="-19398" y="-9898"/>
            <a:ext cx="9163397" cy="515339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88900" rotWithShape="0" algn="r" dir="10800000" dist="12700">
              <a:schemeClr val="lt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17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7" name="Google Shape;47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제목 슬라이드">
  <p:cSld name="4_제목 슬라이드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gradFill>
            <a:gsLst>
              <a:gs pos="0">
                <a:srgbClr val="0C0C0C"/>
              </a:gs>
              <a:gs pos="100000">
                <a:srgbClr val="0F0F0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  <a:effectLst>
            <a:outerShdw blurRad="673100" rotWithShape="0" algn="tl" dir="2700000" dist="520700">
              <a:srgbClr val="000000">
                <a:alpha val="38823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52;p18"/>
          <p:cNvSpPr txBox="1"/>
          <p:nvPr>
            <p:ph idx="1" type="subTitle"/>
          </p:nvPr>
        </p:nvSpPr>
        <p:spPr>
          <a:xfrm>
            <a:off x="2888863" y="1651598"/>
            <a:ext cx="3374909" cy="361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FBFFFB"/>
              </a:buClr>
              <a:buSzPts val="1100"/>
              <a:buChar char="•"/>
              <a:defRPr b="1" sz="1100">
                <a:solidFill>
                  <a:srgbClr val="FBFFFB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8"/>
          <p:cNvSpPr/>
          <p:nvPr>
            <p:ph idx="2" type="body"/>
          </p:nvPr>
        </p:nvSpPr>
        <p:spPr>
          <a:xfrm>
            <a:off x="2888863" y="2013272"/>
            <a:ext cx="3374909" cy="1205897"/>
          </a:xfrm>
          <a:prstGeom prst="roundRect">
            <a:avLst>
              <a:gd fmla="val 501" name="adj"/>
            </a:avLst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81000" lvl="0" marL="457200" algn="ctr">
              <a:spcBef>
                <a:spcPts val="480"/>
              </a:spcBef>
              <a:spcAft>
                <a:spcPts val="0"/>
              </a:spcAft>
              <a:buClr>
                <a:srgbClr val="FBFFFB"/>
              </a:buClr>
              <a:buSzPts val="2400"/>
              <a:buChar char="•"/>
              <a:defRPr b="0" sz="2400">
                <a:solidFill>
                  <a:srgbClr val="FBFFFB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4" name="Google Shape;54;p18"/>
          <p:cNvGrpSpPr/>
          <p:nvPr/>
        </p:nvGrpSpPr>
        <p:grpSpPr>
          <a:xfrm>
            <a:off x="203580" y="206663"/>
            <a:ext cx="328736" cy="325035"/>
            <a:chOff x="3505035" y="871706"/>
            <a:chExt cx="5181929" cy="5123600"/>
          </a:xfrm>
        </p:grpSpPr>
        <p:grpSp>
          <p:nvGrpSpPr>
            <p:cNvPr id="55" name="Google Shape;55;p18"/>
            <p:cNvGrpSpPr/>
            <p:nvPr/>
          </p:nvGrpSpPr>
          <p:grpSpPr>
            <a:xfrm>
              <a:off x="3505035" y="871706"/>
              <a:ext cx="5181929" cy="5123600"/>
              <a:chOff x="3978811" y="1307307"/>
              <a:chExt cx="4282586" cy="4234377"/>
            </a:xfrm>
          </p:grpSpPr>
          <p:sp>
            <p:nvSpPr>
              <p:cNvPr id="56" name="Google Shape;56;p18"/>
              <p:cNvSpPr/>
              <p:nvPr/>
            </p:nvSpPr>
            <p:spPr>
              <a:xfrm>
                <a:off x="3978812" y="1307307"/>
                <a:ext cx="4234377" cy="4234377"/>
              </a:xfrm>
              <a:prstGeom prst="ellipse">
                <a:avLst/>
              </a:prstGeom>
              <a:gradFill>
                <a:gsLst>
                  <a:gs pos="0">
                    <a:srgbClr val="161616"/>
                  </a:gs>
                  <a:gs pos="100000">
                    <a:schemeClr val="dk1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rgbClr val="262626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73100" rotWithShape="0" algn="tl" dir="2700000" dist="520700">
                  <a:srgbClr val="000000">
                    <a:alpha val="3882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" name="Google Shape;57;p18"/>
              <p:cNvSpPr/>
              <p:nvPr/>
            </p:nvSpPr>
            <p:spPr>
              <a:xfrm>
                <a:off x="3978811" y="1307307"/>
                <a:ext cx="4234377" cy="4234377"/>
              </a:xfrm>
              <a:prstGeom prst="blockArc">
                <a:avLst>
                  <a:gd fmla="val 6756848" name="adj1"/>
                  <a:gd fmla="val 21307195" name="adj2"/>
                  <a:gd fmla="val 146" name="adj3"/>
                </a:avLst>
              </a:prstGeom>
              <a:gradFill>
                <a:gsLst>
                  <a:gs pos="0">
                    <a:srgbClr val="EFEFEF"/>
                  </a:gs>
                  <a:gs pos="100000">
                    <a:srgbClr val="191919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673100" rotWithShape="0" algn="tl" dir="2700000" dist="520700">
                  <a:srgbClr val="000000">
                    <a:alpha val="3882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" name="Google Shape;58;p18"/>
              <p:cNvSpPr/>
              <p:nvPr/>
            </p:nvSpPr>
            <p:spPr>
              <a:xfrm rot="10800000">
                <a:off x="8148193" y="3199456"/>
                <a:ext cx="113204" cy="113206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5000">
                    <a:srgbClr val="FFFFFF">
                      <a:alpha val="89803"/>
                    </a:srgbClr>
                  </a:gs>
                  <a:gs pos="100000">
                    <a:schemeClr val="lt1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rgbClr val="F4F8FB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673100" rotWithShape="0" algn="tl" dir="2700000" dist="520700">
                  <a:srgbClr val="000000">
                    <a:alpha val="3882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9" name="Google Shape;59;p18"/>
            <p:cNvSpPr/>
            <p:nvPr/>
          </p:nvSpPr>
          <p:spPr>
            <a:xfrm rot="10800000">
              <a:off x="5645802" y="3012474"/>
              <a:ext cx="842063" cy="842064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5000">
                  <a:srgbClr val="FFFFFF">
                    <a:alpha val="89803"/>
                  </a:srgbClr>
                </a:gs>
                <a:gs pos="100000">
                  <a:schemeClr val="lt1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F4F8F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" name="Google Shape;60;p18"/>
          <p:cNvSpPr/>
          <p:nvPr>
            <p:ph idx="3" type="body"/>
          </p:nvPr>
        </p:nvSpPr>
        <p:spPr>
          <a:xfrm>
            <a:off x="528615" y="262511"/>
            <a:ext cx="608671" cy="196172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66700" lvl="0" marL="457200" algn="l">
              <a:spcBef>
                <a:spcPts val="12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b="1" sz="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1" name="Google Shape;61;p18"/>
          <p:cNvGrpSpPr/>
          <p:nvPr/>
        </p:nvGrpSpPr>
        <p:grpSpPr>
          <a:xfrm>
            <a:off x="528614" y="138841"/>
            <a:ext cx="6836568" cy="4664501"/>
            <a:chOff x="2438748" y="350015"/>
            <a:chExt cx="8715044" cy="5946160"/>
          </a:xfrm>
        </p:grpSpPr>
        <p:sp>
          <p:nvSpPr>
            <p:cNvPr id="62" name="Google Shape;62;p18"/>
            <p:cNvSpPr/>
            <p:nvPr/>
          </p:nvSpPr>
          <p:spPr>
            <a:xfrm>
              <a:off x="4587663" y="1831181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" name="Google Shape;63;p18"/>
            <p:cNvSpPr/>
            <p:nvPr/>
          </p:nvSpPr>
          <p:spPr>
            <a:xfrm>
              <a:off x="2438748" y="4947836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" name="Google Shape;64;p18"/>
            <p:cNvSpPr/>
            <p:nvPr/>
          </p:nvSpPr>
          <p:spPr>
            <a:xfrm>
              <a:off x="11130331" y="2416185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" name="Google Shape;65;p18"/>
            <p:cNvSpPr/>
            <p:nvPr/>
          </p:nvSpPr>
          <p:spPr>
            <a:xfrm>
              <a:off x="8215191" y="6272714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" name="Google Shape;66;p18"/>
            <p:cNvSpPr/>
            <p:nvPr/>
          </p:nvSpPr>
          <p:spPr>
            <a:xfrm>
              <a:off x="3597140" y="1081136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" name="Google Shape;67;p18"/>
            <p:cNvSpPr/>
            <p:nvPr/>
          </p:nvSpPr>
          <p:spPr>
            <a:xfrm>
              <a:off x="5080348" y="5561366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" name="Google Shape;68;p18"/>
            <p:cNvSpPr/>
            <p:nvPr/>
          </p:nvSpPr>
          <p:spPr>
            <a:xfrm>
              <a:off x="7256831" y="350015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18"/>
            <p:cNvSpPr/>
            <p:nvPr/>
          </p:nvSpPr>
          <p:spPr>
            <a:xfrm>
              <a:off x="4341691" y="4206544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0" name="Google Shape;70;p18"/>
          <p:cNvSpPr txBox="1"/>
          <p:nvPr>
            <p:ph idx="11" type="ftr"/>
          </p:nvPr>
        </p:nvSpPr>
        <p:spPr>
          <a:xfrm>
            <a:off x="2878225" y="3228238"/>
            <a:ext cx="3387550" cy="222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1" sz="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1" name="Google Shape;71;p18"/>
          <p:cNvGrpSpPr/>
          <p:nvPr/>
        </p:nvGrpSpPr>
        <p:grpSpPr>
          <a:xfrm rot="10800000">
            <a:off x="4764643" y="528346"/>
            <a:ext cx="3863144" cy="2635772"/>
            <a:chOff x="2438748" y="350015"/>
            <a:chExt cx="8715044" cy="5946160"/>
          </a:xfrm>
        </p:grpSpPr>
        <p:sp>
          <p:nvSpPr>
            <p:cNvPr id="72" name="Google Shape;72;p18"/>
            <p:cNvSpPr/>
            <p:nvPr/>
          </p:nvSpPr>
          <p:spPr>
            <a:xfrm>
              <a:off x="4587663" y="1831181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" name="Google Shape;73;p18"/>
            <p:cNvSpPr/>
            <p:nvPr/>
          </p:nvSpPr>
          <p:spPr>
            <a:xfrm>
              <a:off x="2438748" y="4947836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" name="Google Shape;74;p18"/>
            <p:cNvSpPr/>
            <p:nvPr/>
          </p:nvSpPr>
          <p:spPr>
            <a:xfrm>
              <a:off x="11130331" y="2416185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" name="Google Shape;75;p18"/>
            <p:cNvSpPr/>
            <p:nvPr/>
          </p:nvSpPr>
          <p:spPr>
            <a:xfrm>
              <a:off x="8215191" y="6272714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76;p18"/>
            <p:cNvSpPr/>
            <p:nvPr/>
          </p:nvSpPr>
          <p:spPr>
            <a:xfrm>
              <a:off x="3597140" y="1081136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" name="Google Shape;77;p18"/>
            <p:cNvSpPr/>
            <p:nvPr/>
          </p:nvSpPr>
          <p:spPr>
            <a:xfrm>
              <a:off x="5080348" y="5561366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" name="Google Shape;78;p18"/>
            <p:cNvSpPr/>
            <p:nvPr/>
          </p:nvSpPr>
          <p:spPr>
            <a:xfrm>
              <a:off x="7256831" y="350015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" name="Google Shape;79;p18"/>
            <p:cNvSpPr/>
            <p:nvPr/>
          </p:nvSpPr>
          <p:spPr>
            <a:xfrm>
              <a:off x="4341691" y="4206544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0" name="Google Shape;80;p18"/>
          <p:cNvGrpSpPr/>
          <p:nvPr/>
        </p:nvGrpSpPr>
        <p:grpSpPr>
          <a:xfrm rot="-3600000">
            <a:off x="1286295" y="1683830"/>
            <a:ext cx="2180644" cy="1487825"/>
            <a:chOff x="2438748" y="350015"/>
            <a:chExt cx="8715044" cy="5946160"/>
          </a:xfrm>
        </p:grpSpPr>
        <p:sp>
          <p:nvSpPr>
            <p:cNvPr id="81" name="Google Shape;81;p18"/>
            <p:cNvSpPr/>
            <p:nvPr/>
          </p:nvSpPr>
          <p:spPr>
            <a:xfrm>
              <a:off x="4587663" y="1831181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" name="Google Shape;82;p18"/>
            <p:cNvSpPr/>
            <p:nvPr/>
          </p:nvSpPr>
          <p:spPr>
            <a:xfrm>
              <a:off x="2438748" y="4947836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" name="Google Shape;83;p18"/>
            <p:cNvSpPr/>
            <p:nvPr/>
          </p:nvSpPr>
          <p:spPr>
            <a:xfrm>
              <a:off x="11130331" y="2416185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18"/>
            <p:cNvSpPr/>
            <p:nvPr/>
          </p:nvSpPr>
          <p:spPr>
            <a:xfrm>
              <a:off x="8215191" y="6272714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18"/>
            <p:cNvSpPr/>
            <p:nvPr/>
          </p:nvSpPr>
          <p:spPr>
            <a:xfrm>
              <a:off x="3597140" y="1081136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" name="Google Shape;86;p18"/>
            <p:cNvSpPr/>
            <p:nvPr/>
          </p:nvSpPr>
          <p:spPr>
            <a:xfrm>
              <a:off x="5080348" y="5561366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87;p18"/>
            <p:cNvSpPr/>
            <p:nvPr/>
          </p:nvSpPr>
          <p:spPr>
            <a:xfrm>
              <a:off x="7256831" y="350015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18"/>
            <p:cNvSpPr/>
            <p:nvPr/>
          </p:nvSpPr>
          <p:spPr>
            <a:xfrm>
              <a:off x="4341691" y="4206544"/>
              <a:ext cx="23461" cy="23461"/>
            </a:xfrm>
            <a:prstGeom prst="ellipse">
              <a:avLst/>
            </a:prstGeom>
            <a:solidFill>
              <a:schemeClr val="lt1">
                <a:alpha val="42745"/>
              </a:schemeClr>
            </a:solidFill>
            <a:ln>
              <a:noFill/>
            </a:ln>
            <a:effectLst>
              <a:outerShdw blurRad="508000" sx="102000" rotWithShape="0" algn="tl" dir="5400000" dist="38100" sy="102000">
                <a:srgbClr val="000000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C6600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2" name="Google Shape;112;p22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3" name="Google Shape;113;p22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22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3"/>
          <p:cNvPicPr preferRelativeResize="0"/>
          <p:nvPr/>
        </p:nvPicPr>
        <p:blipFill rotWithShape="1">
          <a:blip r:embed="rId1">
            <a:alphaModFix/>
          </a:blip>
          <a:srcRect b="17789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"/>
          <p:cNvPicPr preferRelativeResize="0"/>
          <p:nvPr/>
        </p:nvPicPr>
        <p:blipFill rotWithShape="1">
          <a:blip r:embed="rId3">
            <a:alphaModFix/>
          </a:blip>
          <a:srcRect b="11200" l="0" r="0" t="1522"/>
          <a:stretch/>
        </p:blipFill>
        <p:spPr>
          <a:xfrm>
            <a:off x="0" y="0"/>
            <a:ext cx="9144000" cy="530805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"/>
          <p:cNvSpPr/>
          <p:nvPr/>
        </p:nvSpPr>
        <p:spPr>
          <a:xfrm>
            <a:off x="0" y="0"/>
            <a:ext cx="9144000" cy="5308054"/>
          </a:xfrm>
          <a:prstGeom prst="rect">
            <a:avLst/>
          </a:prstGeom>
          <a:solidFill>
            <a:srgbClr val="4FD1FF">
              <a:alpha val="3725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"/>
          <p:cNvSpPr/>
          <p:nvPr/>
        </p:nvSpPr>
        <p:spPr>
          <a:xfrm flipH="1" rot="10800000">
            <a:off x="6732240" y="1059582"/>
            <a:ext cx="36000" cy="36000"/>
          </a:xfrm>
          <a:prstGeom prst="ellipse">
            <a:avLst/>
          </a:prstGeom>
          <a:gradFill>
            <a:gsLst>
              <a:gs pos="0">
                <a:srgbClr val="4F6128"/>
              </a:gs>
              <a:gs pos="100000">
                <a:srgbClr val="EAF1D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"/>
          <p:cNvSpPr/>
          <p:nvPr/>
        </p:nvSpPr>
        <p:spPr>
          <a:xfrm flipH="1" rot="10800000">
            <a:off x="2627111" y="1095582"/>
            <a:ext cx="36000" cy="36000"/>
          </a:xfrm>
          <a:prstGeom prst="ellipse">
            <a:avLst/>
          </a:prstGeom>
          <a:gradFill>
            <a:gsLst>
              <a:gs pos="0">
                <a:srgbClr val="4F6128"/>
              </a:gs>
              <a:gs pos="100000">
                <a:srgbClr val="EAF1DD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1"/>
          <p:cNvGrpSpPr/>
          <p:nvPr/>
        </p:nvGrpSpPr>
        <p:grpSpPr>
          <a:xfrm>
            <a:off x="1941168" y="345649"/>
            <a:ext cx="5261664" cy="4452202"/>
            <a:chOff x="1812209" y="426066"/>
            <a:chExt cx="5261664" cy="4452202"/>
          </a:xfrm>
        </p:grpSpPr>
        <p:sp>
          <p:nvSpPr>
            <p:cNvPr id="146" name="Google Shape;146;p1"/>
            <p:cNvSpPr/>
            <p:nvPr/>
          </p:nvSpPr>
          <p:spPr>
            <a:xfrm flipH="1" rot="10800000">
              <a:off x="3218404" y="426066"/>
              <a:ext cx="65861" cy="65861"/>
            </a:xfrm>
            <a:prstGeom prst="ellipse">
              <a:avLst/>
            </a:prstGeom>
            <a:gradFill>
              <a:gsLst>
                <a:gs pos="0">
                  <a:srgbClr val="4F6128"/>
                </a:gs>
                <a:gs pos="100000">
                  <a:srgbClr val="EAF1D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 flipH="1" rot="10800000">
              <a:off x="6818804" y="3666426"/>
              <a:ext cx="65861" cy="65861"/>
            </a:xfrm>
            <a:prstGeom prst="ellipse">
              <a:avLst/>
            </a:prstGeom>
            <a:gradFill>
              <a:gsLst>
                <a:gs pos="0">
                  <a:srgbClr val="4F6128"/>
                </a:gs>
                <a:gs pos="100000">
                  <a:srgbClr val="EAF1D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 flipH="1" rot="10800000">
              <a:off x="3212257" y="4812407"/>
              <a:ext cx="65861" cy="65861"/>
            </a:xfrm>
            <a:prstGeom prst="ellipse">
              <a:avLst/>
            </a:prstGeom>
            <a:gradFill>
              <a:gsLst>
                <a:gs pos="0">
                  <a:srgbClr val="4F6128"/>
                </a:gs>
                <a:gs pos="100000">
                  <a:srgbClr val="EAF1D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 flipH="1" rot="10800000">
              <a:off x="2490416" y="2480098"/>
              <a:ext cx="3905250" cy="2196702"/>
            </a:xfrm>
            <a:custGeom>
              <a:rect b="b" l="l" r="r" t="t"/>
              <a:pathLst>
                <a:path extrusionOk="0" h="2196702" w="3905250">
                  <a:moveTo>
                    <a:pt x="0" y="1952625"/>
                  </a:moveTo>
                  <a:cubicBezTo>
                    <a:pt x="0" y="874220"/>
                    <a:pt x="874220" y="0"/>
                    <a:pt x="1952625" y="0"/>
                  </a:cubicBezTo>
                  <a:cubicBezTo>
                    <a:pt x="3031030" y="0"/>
                    <a:pt x="3905250" y="874220"/>
                    <a:pt x="3905250" y="1952625"/>
                  </a:cubicBezTo>
                  <a:cubicBezTo>
                    <a:pt x="3579813" y="2278062"/>
                    <a:pt x="325437" y="2278062"/>
                    <a:pt x="0" y="1952625"/>
                  </a:cubicBezTo>
                  <a:close/>
                </a:path>
              </a:pathLst>
            </a:custGeom>
            <a:gradFill>
              <a:gsLst>
                <a:gs pos="0">
                  <a:srgbClr val="D6E3BC"/>
                </a:gs>
                <a:gs pos="76000">
                  <a:srgbClr val="AC665F">
                    <a:alpha val="0"/>
                  </a:srgbClr>
                </a:gs>
                <a:gs pos="100000">
                  <a:srgbClr val="AC665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 flipH="1" rot="10800000">
              <a:off x="2483768" y="771550"/>
              <a:ext cx="3905250" cy="3905250"/>
            </a:xfrm>
            <a:prstGeom prst="arc">
              <a:avLst>
                <a:gd fmla="val 11526468" name="adj1"/>
                <a:gd fmla="val 20843581" name="adj2"/>
              </a:avLst>
            </a:prstGeom>
            <a:noFill/>
            <a:ln cap="rnd" cmpd="sng" w="15875">
              <a:solidFill>
                <a:srgbClr val="EAF1DD"/>
              </a:solidFill>
              <a:prstDash val="solid"/>
              <a:round/>
              <a:headEnd len="med" w="med" type="diamond"/>
              <a:tailEnd len="sm" w="sm" type="diamond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 txBox="1"/>
            <p:nvPr/>
          </p:nvSpPr>
          <p:spPr>
            <a:xfrm>
              <a:off x="1812209" y="2302800"/>
              <a:ext cx="5261664" cy="842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EFC"/>
                </a:buClr>
                <a:buSzPts val="3600"/>
                <a:buFont typeface="Arial"/>
                <a:buNone/>
              </a:pPr>
              <a:r>
                <a:rPr b="0" i="0" lang="en-US" sz="3600" u="none" cap="none" strike="noStrike">
                  <a:solidFill>
                    <a:srgbClr val="FFFEFC"/>
                  </a:solidFill>
                  <a:latin typeface="Arial"/>
                  <a:ea typeface="Arial"/>
                  <a:cs typeface="Arial"/>
                  <a:sym typeface="Arial"/>
                </a:rPr>
                <a:t>TEAM SEED</a:t>
              </a:r>
              <a:endParaRPr b="0" i="0" sz="3600" u="none" cap="none" strike="noStrik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"/>
            <p:cNvSpPr txBox="1"/>
            <p:nvPr/>
          </p:nvSpPr>
          <p:spPr>
            <a:xfrm>
              <a:off x="3019072" y="1911411"/>
              <a:ext cx="2783842" cy="3697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EFC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FFFEFC"/>
                  </a:solidFill>
                  <a:latin typeface="Arial"/>
                  <a:ea typeface="Arial"/>
                  <a:cs typeface="Arial"/>
                  <a:sym typeface="Arial"/>
                </a:rPr>
                <a:t>FINAL PROJECT</a:t>
              </a:r>
              <a:endParaRPr b="0" i="0" sz="1400" u="none" cap="none" strike="noStrike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"/>
            <p:cNvSpPr txBox="1"/>
            <p:nvPr/>
          </p:nvSpPr>
          <p:spPr>
            <a:xfrm>
              <a:off x="3064793" y="3189995"/>
              <a:ext cx="2743200" cy="313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Clr>
                  <a:srgbClr val="FFFEFC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FFEFC"/>
                  </a:solidFill>
                  <a:latin typeface="Arial"/>
                  <a:ea typeface="Arial"/>
                  <a:cs typeface="Arial"/>
                  <a:sym typeface="Arial"/>
                </a:rPr>
                <a:t>ANNOUNCEMENT</a:t>
              </a: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 flipH="1" rot="10800000">
              <a:off x="2483768" y="771550"/>
              <a:ext cx="3905250" cy="3905250"/>
            </a:xfrm>
            <a:prstGeom prst="arc">
              <a:avLst>
                <a:gd fmla="val 3839032" name="adj1"/>
                <a:gd fmla="val 10053991" name="adj2"/>
              </a:avLst>
            </a:prstGeom>
            <a:noFill/>
            <a:ln cap="rnd" cmpd="sng" w="15875">
              <a:solidFill>
                <a:srgbClr val="D6E3BC"/>
              </a:solidFill>
              <a:prstDash val="solid"/>
              <a:round/>
              <a:headEnd len="sm" w="sm" type="diamond"/>
              <a:tailEnd len="med" w="med" type="diamond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 flipH="1" rot="10800000">
              <a:off x="2483768" y="771550"/>
              <a:ext cx="3905250" cy="3905250"/>
            </a:xfrm>
            <a:prstGeom prst="arc">
              <a:avLst>
                <a:gd fmla="val 1307809" name="adj1"/>
                <a:gd fmla="val 3434644" name="adj2"/>
              </a:avLst>
            </a:prstGeom>
            <a:noFill/>
            <a:ln cap="rnd" cmpd="sng" w="15875">
              <a:solidFill>
                <a:srgbClr val="D6E3BC"/>
              </a:solidFill>
              <a:prstDash val="solid"/>
              <a:round/>
              <a:headEnd len="med" w="med" type="diamond"/>
              <a:tailEnd len="sm" w="sm" type="diamond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905c95abd_0_171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gd905c95abd_0_171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gd905c95abd_0_171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gd905c95abd_0_171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gd905c95abd_0_171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gd905c95abd_0_171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gd905c95abd_0_171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공지사항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gd905c95abd_0_171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2" name="Google Shape;272;gd905c95abd_0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077301" cy="424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905c95abd_0_17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gd905c95abd_0_17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gd905c95abd_0_17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gd905c95abd_0_17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gd905c95abd_0_17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gd905c95abd_0_17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gd905c95abd_0_17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회원가입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gd905c95abd_0_17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5" name="Google Shape;285;gd905c95abd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60981" cy="424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905c95abd_0_88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d905c95abd_0_88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gd905c95abd_0_88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d905c95abd_0_88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gd905c95abd_0_88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d905c95abd_0_88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d905c95abd_0_88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로그인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d905c95abd_0_88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8" name="Google Shape;298;gd905c95abd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067396" cy="424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905c95abd_0_195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gd905c95abd_0_195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gd905c95abd_0_195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gd905c95abd_0_195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gd905c95abd_0_195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gd905c95abd_0_195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gd905c95abd_0_195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마이페이지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10" name="Google Shape;310;gd905c95abd_0_195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1" name="Google Shape;311;gd905c95abd_0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63032" cy="424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905c95abd_0_184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gd905c95abd_0_184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gd905c95abd_0_184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gd905c95abd_0_184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gd905c95abd_0_184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d905c95abd_0_184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gd905c95abd_0_184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r>
              <a:rPr b="1" lang="en-US" sz="800">
                <a:solidFill>
                  <a:schemeClr val="lt1"/>
                </a:solidFill>
              </a:rPr>
              <a:t>페이지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gd905c95abd_0_184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4" name="Google Shape;324;gd905c95abd_0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53951" cy="424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d905c95abd_0_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825" y="3231300"/>
            <a:ext cx="2349800" cy="14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d905c95abd_0_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475" y="3982900"/>
            <a:ext cx="1701750" cy="72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d905c95abd_0_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4225" y="3982900"/>
            <a:ext cx="1701750" cy="7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905c95abd_0_209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gd905c95abd_0_209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gd905c95abd_0_209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gd905c95abd_0_209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gd905c95abd_0_209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gd905c95abd_0_209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d905c95abd_0_209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이슈페이지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gd905c95abd_0_209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0" name="Google Shape;340;gd905c95abd_0_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217587" cy="424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905c95abd_0_221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gd905c95abd_0_221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gd905c95abd_0_221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gd905c95abd_0_221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gd905c95abd_0_221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gd905c95abd_0_221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gd905c95abd_0_221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이슈 조회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52" name="Google Shape;352;gd905c95abd_0_221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3" name="Google Shape;353;gd905c95abd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077301" cy="424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905c95abd_0_232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gd905c95abd_0_232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gd905c95abd_0_232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gd905c95abd_0_232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gd905c95abd_0_232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gd905c95abd_0_232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d905c95abd_0_232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이슈 작성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gd905c95abd_0_232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6" name="Google Shape;366;gd905c95abd_0_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65245" cy="424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905c95abd_0_243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gd905c95abd_0_243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gd905c95abd_0_243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gd905c95abd_0_243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gd905c95abd_0_243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gd905c95abd_0_243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gd905c95abd_0_243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마일스톤 목록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78" name="Google Shape;378;gd905c95abd_0_243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9" name="Google Shape;379;gd905c95abd_0_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61721" cy="424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905c95abd_0_254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gd905c95abd_0_254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gd905c95abd_0_254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gd905c95abd_0_254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gd905c95abd_0_254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gd905c95abd_0_254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gd905c95abd_0_254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마일스톤 조회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gd905c95abd_0_254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2" name="Google Shape;392;gd905c95abd_0_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288144" cy="4215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/>
          <p:nvPr/>
        </p:nvSpPr>
        <p:spPr>
          <a:xfrm>
            <a:off x="7956376" y="761627"/>
            <a:ext cx="103889" cy="103889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2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1259632" y="4659982"/>
            <a:ext cx="103889" cy="103889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2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899592" y="865516"/>
            <a:ext cx="64152" cy="64152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2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2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2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2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6"/>
          <p:cNvSpPr txBox="1"/>
          <p:nvPr>
            <p:ph idx="1" type="body"/>
          </p:nvPr>
        </p:nvSpPr>
        <p:spPr>
          <a:xfrm>
            <a:off x="107504" y="123478"/>
            <a:ext cx="1152128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 Main page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2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8" name="Google Shape;16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921" y="748603"/>
            <a:ext cx="6151233" cy="424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905c95abd_0_265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gd905c95abd_0_265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gd905c95abd_0_265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gd905c95abd_0_265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gd905c95abd_0_265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gd905c95abd_0_265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gd905c95abd_0_265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마일스톤 추가/수정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gd905c95abd_0_265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5" name="Google Shape;405;gd905c95abd_0_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30640" cy="424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d905c95abd_0_288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gd905c95abd_0_288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gd905c95abd_0_288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gd905c95abd_0_288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gd905c95abd_0_288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gd905c95abd_0_288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gd905c95abd_0_288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칸반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gd905c95abd_0_288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8" name="Google Shape;418;gd905c95abd_0_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15100" cy="424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905c95abd_0_300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gd905c95abd_0_300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gd905c95abd_0_300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gd905c95abd_0_300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gd905c95abd_0_300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gd905c95abd_0_300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gd905c95abd_0_300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칸반_card_수정하기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gd905c95abd_0_300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1" name="Google Shape;431;gd905c95abd_0_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241743" cy="424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d905c95abd_0_311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gd905c95abd_0_311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gd905c95abd_0_311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gd905c95abd_0_311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gd905c95abd_0_311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gd905c95abd_0_311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gd905c95abd_0_311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이슈_카드 등록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gd905c95abd_0_311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4" name="Google Shape;444;gd905c95abd_0_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269120" cy="424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d905c95abd_0_322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gd905c95abd_0_322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gd905c95abd_0_322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gd905c95abd_0_322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gd905c95abd_0_322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gd905c95abd_0_322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gd905c95abd_0_322"/>
          <p:cNvSpPr txBox="1"/>
          <p:nvPr>
            <p:ph idx="1" type="body"/>
          </p:nvPr>
        </p:nvSpPr>
        <p:spPr>
          <a:xfrm>
            <a:off x="107500" y="123475"/>
            <a:ext cx="147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b="1" lang="en-US" sz="800">
                <a:solidFill>
                  <a:schemeClr val="lt1"/>
                </a:solidFill>
              </a:rPr>
              <a:t>관리 페이지(정보)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gd905c95abd_0_322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7" name="Google Shape;457;gd905c95abd_0_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233388" cy="424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d905c95abd_0_333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gd905c95abd_0_333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gd905c95abd_0_333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gd905c95abd_0_333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gd905c95abd_0_333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gd905c95abd_0_333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gd905c95abd_0_333"/>
          <p:cNvSpPr txBox="1"/>
          <p:nvPr>
            <p:ph idx="1" type="body"/>
          </p:nvPr>
        </p:nvSpPr>
        <p:spPr>
          <a:xfrm>
            <a:off x="107500" y="123475"/>
            <a:ext cx="150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프로젝트 관리 페이지(모듈)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gd905c95abd_0_333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0" name="Google Shape;470;gd905c95abd_0_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57181" cy="4242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d905c95abd_0_344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gd905c95abd_0_344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gd905c95abd_0_344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gd905c95abd_0_344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gd905c95abd_0_344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gd905c95abd_0_344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gd905c95abd_0_344"/>
          <p:cNvSpPr txBox="1"/>
          <p:nvPr>
            <p:ph idx="1" type="body"/>
          </p:nvPr>
        </p:nvSpPr>
        <p:spPr>
          <a:xfrm>
            <a:off x="107499" y="123475"/>
            <a:ext cx="151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r>
              <a:rPr b="1" lang="en-US" sz="800">
                <a:solidFill>
                  <a:schemeClr val="lt1"/>
                </a:solidFill>
              </a:rPr>
              <a:t> 관리 페이지(맴버)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gd905c95abd_0_344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3" name="Google Shape;483;gd905c95abd_0_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84656" cy="424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d905c95abd_0_355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gd905c95abd_0_355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gd905c95abd_0_355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gd905c95abd_0_355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gd905c95abd_0_355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gd905c95abd_0_355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gd905c95abd_0_355"/>
          <p:cNvSpPr txBox="1"/>
          <p:nvPr>
            <p:ph idx="1" type="body"/>
          </p:nvPr>
        </p:nvSpPr>
        <p:spPr>
          <a:xfrm>
            <a:off x="107499" y="123475"/>
            <a:ext cx="150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b="1" lang="en-US" sz="800">
                <a:solidFill>
                  <a:schemeClr val="lt1"/>
                </a:solidFill>
              </a:rPr>
              <a:t>관리 페이지(위키)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5" name="Google Shape;495;gd905c95abd_0_355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6" name="Google Shape;496;gd905c95abd_0_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50037" cy="424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d905c95abd_0_373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2" name="Google Shape;502;gd905c95abd_0_373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3" name="Google Shape;503;gd905c95abd_0_373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gd905c95abd_0_373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gd905c95abd_0_373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gd905c95abd_0_373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7" name="Google Shape;507;gd905c95abd_0_373"/>
          <p:cNvSpPr txBox="1"/>
          <p:nvPr>
            <p:ph idx="1" type="body"/>
          </p:nvPr>
        </p:nvSpPr>
        <p:spPr>
          <a:xfrm>
            <a:off x="107499" y="123475"/>
            <a:ext cx="1578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</a:t>
            </a:r>
            <a:r>
              <a:rPr b="1" lang="en-US" sz="800">
                <a:solidFill>
                  <a:schemeClr val="lt1"/>
                </a:solidFill>
              </a:rPr>
              <a:t>관리 페이지(뉴스) 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gd905c95abd_0_373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9" name="Google Shape;509;gd905c95abd_0_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240831" cy="4242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905c95abd_0_385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gd905c95abd_0_385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gd905c95abd_0_385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gd905c95abd_0_385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gd905c95abd_0_385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" name="Google Shape;519;gd905c95abd_0_385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gd905c95abd_0_385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간트차트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gd905c95abd_0_385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2" name="Google Shape;522;gd905c95abd_0_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51233" cy="424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905c95abd_0_0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d905c95abd_0_0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d905c95abd_0_0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gd905c95abd_0_0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gd905c95abd_0_0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gd905c95abd_0_0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gd905c95abd_0_0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소개 페이지	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gd905c95abd_0_0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1" name="Google Shape;181;gd905c95ab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500" y="351875"/>
            <a:ext cx="6299000" cy="44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d905c95abd_0_396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gd905c95abd_0_396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gd905c95abd_0_396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gd905c95abd_0_396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gd905c95abd_0_396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gd905c95abd_0_396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gd905c95abd_0_396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캘린더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4" name="Google Shape;534;gd905c95abd_0_396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5" name="Google Shape;535;gd905c95abd_0_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56407" cy="424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d905c95abd_0_407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gd905c95abd_0_407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gd905c95abd_0_407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gd905c95abd_0_407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gd905c95abd_0_407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gd905c95abd_0_407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gd905c95abd_0_407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캘린더_선택 시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547" name="Google Shape;547;gd905c95abd_0_407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8" name="Google Shape;548;gd905c95abd_0_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71631" cy="424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d905c95abd_0_418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4" name="Google Shape;554;gd905c95abd_0_418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5" name="Google Shape;555;gd905c95abd_0_418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6" name="Google Shape;556;gd905c95abd_0_418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gd905c95abd_0_418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gd905c95abd_0_418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gd905c95abd_0_418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캘린더_수정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gd905c95abd_0_418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1" name="Google Shape;561;gd905c95abd_0_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098093" cy="4242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d905c95abd_0_429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gd905c95abd_0_429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gd905c95abd_0_429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gd905c95abd_0_429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gd905c95abd_0_429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gd905c95abd_0_429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gd905c95abd_0_429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뉴스 페이지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gd905c95abd_0_429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4" name="Google Shape;574;gd905c95abd_0_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48093" cy="424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d905c95abd_0_467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0" name="Google Shape;580;gd905c95abd_0_467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1" name="Google Shape;581;gd905c95abd_0_467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2" name="Google Shape;582;gd905c95abd_0_467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3" name="Google Shape;583;gd905c95abd_0_467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4" name="Google Shape;584;gd905c95abd_0_467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5" name="Google Shape;585;gd905c95abd_0_467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뉴스 추가/수정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6" name="Google Shape;586;gd905c95abd_0_467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7" name="Google Shape;587;gd905c95abd_0_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58720" cy="424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d905c95abd_0_440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3" name="Google Shape;593;gd905c95abd_0_440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4" name="Google Shape;594;gd905c95abd_0_440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5" name="Google Shape;595;gd905c95abd_0_440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6" name="Google Shape;596;gd905c95abd_0_440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7" name="Google Shape;597;gd905c95abd_0_440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8" name="Google Shape;598;gd905c95abd_0_440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위키 조회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9" name="Google Shape;599;gd905c95abd_0_440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0" name="Google Shape;600;gd905c95abd_0_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65867" cy="424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d905c95abd_0_451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6" name="Google Shape;606;gd905c95abd_0_451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7" name="Google Shape;607;gd905c95abd_0_451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8" name="Google Shape;608;gd905c95abd_0_451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gd905c95abd_0_451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gd905c95abd_0_451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gd905c95abd_0_451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위키 등록/수정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gd905c95abd_0_451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3" name="Google Shape;613;gd905c95abd_0_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47290" cy="424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d905c95abd_0_480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gd905c95abd_0_480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0" name="Google Shape;620;gd905c95abd_0_480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gd905c95abd_0_480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gd905c95abd_0_480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gd905c95abd_0_480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gd905c95abd_0_480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운영자페이지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gd905c95abd_0_480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6" name="Google Shape;626;gd905c95abd_0_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23677" cy="424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d905c95abd_0_493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2" name="Google Shape;632;gd905c95abd_0_493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3" name="Google Shape;633;gd905c95abd_0_493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4" name="Google Shape;634;gd905c95abd_0_493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" name="Google Shape;635;gd905c95abd_0_493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gd905c95abd_0_493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gd905c95abd_0_493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회원 목록 조회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gd905c95abd_0_493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9" name="Google Shape;639;gd905c95abd_0_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51620" cy="4242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d905c95abd_0_504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gd905c95abd_0_504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gd905c95abd_0_504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gd905c95abd_0_504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gd905c95abd_0_504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9" name="Google Shape;649;gd905c95abd_0_504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Google Shape;650;gd905c95abd_0_504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통계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gd905c95abd_0_504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2" name="Google Shape;652;gd905c95abd_0_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12338" cy="4242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905c95abd_0_99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gd905c95abd_0_99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gd905c95abd_0_99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gd905c95abd_0_99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d905c95abd_0_99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gd905c95abd_0_99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gd905c95abd_0_99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데모체험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gd905c95abd_0_99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" name="Google Shape;194;gd905c95abd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081684" cy="424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d905c95abd_0_517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8" name="Google Shape;658;gd905c95abd_0_517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9" name="Google Shape;659;gd905c95abd_0_517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0" name="Google Shape;660;gd905c95abd_0_517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1" name="Google Shape;661;gd905c95abd_0_517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2" name="Google Shape;662;gd905c95abd_0_517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gd905c95abd_0_517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1:1 문의 관리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4" name="Google Shape;664;gd905c95abd_0_517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5" name="Google Shape;665;gd905c95abd_0_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08883" cy="424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d905c95abd_0_528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gd905c95abd_0_528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2" name="Google Shape;672;gd905c95abd_0_528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gd905c95abd_0_528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4" name="Google Shape;674;gd905c95abd_0_528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5" name="Google Shape;675;gd905c95abd_0_528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6" name="Google Shape;676;gd905c95abd_0_528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결제 내역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7" name="Google Shape;677;gd905c95abd_0_528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8" name="Google Shape;678;gd905c95abd_0_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83046" cy="4242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11"/>
          <p:cNvPicPr preferRelativeResize="0"/>
          <p:nvPr/>
        </p:nvPicPr>
        <p:blipFill rotWithShape="1">
          <a:blip r:embed="rId3">
            <a:alphaModFix/>
          </a:blip>
          <a:srcRect b="50000" l="0" r="0" t="12435"/>
          <a:stretch/>
        </p:blipFill>
        <p:spPr>
          <a:xfrm>
            <a:off x="-2054" y="-9977"/>
            <a:ext cx="9146054" cy="5153477"/>
          </a:xfrm>
          <a:custGeom>
            <a:rect b="b" l="l" r="r" t="t"/>
            <a:pathLst>
              <a:path extrusionOk="0" h="4743450" w="9128348">
                <a:moveTo>
                  <a:pt x="0" y="0"/>
                </a:moveTo>
                <a:lnTo>
                  <a:pt x="9128348" y="0"/>
                </a:lnTo>
                <a:lnTo>
                  <a:pt x="9128348" y="4743450"/>
                </a:lnTo>
                <a:lnTo>
                  <a:pt x="0" y="474345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84" name="Google Shape;684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2"/>
          <p:cNvPicPr preferRelativeResize="0"/>
          <p:nvPr/>
        </p:nvPicPr>
        <p:blipFill rotWithShape="1">
          <a:blip r:embed="rId3">
            <a:alphaModFix/>
          </a:blip>
          <a:srcRect b="12435" l="0" r="0" t="5006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2"/>
          <p:cNvSpPr txBox="1"/>
          <p:nvPr>
            <p:ph idx="1" type="subTitle"/>
          </p:nvPr>
        </p:nvSpPr>
        <p:spPr>
          <a:xfrm>
            <a:off x="2888863" y="1651598"/>
            <a:ext cx="3374909" cy="361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200"/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COMING SOON</a:t>
            </a:r>
            <a:endParaRPr/>
          </a:p>
        </p:txBody>
      </p:sp>
      <p:sp>
        <p:nvSpPr>
          <p:cNvPr id="691" name="Google Shape;691;p12"/>
          <p:cNvSpPr/>
          <p:nvPr>
            <p:ph idx="2" type="body"/>
          </p:nvPr>
        </p:nvSpPr>
        <p:spPr>
          <a:xfrm>
            <a:off x="1691681" y="2013272"/>
            <a:ext cx="5769274" cy="1205897"/>
          </a:xfrm>
          <a:prstGeom prst="roundRect">
            <a:avLst>
              <a:gd fmla="val 501" name="adj"/>
            </a:avLst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FFFEFC"/>
              </a:buClr>
              <a:buSzPts val="4000"/>
              <a:buNone/>
            </a:pPr>
            <a:r>
              <a:rPr lang="en-US" sz="4000">
                <a:solidFill>
                  <a:srgbClr val="FFFEFC"/>
                </a:solidFill>
                <a:latin typeface="Arial"/>
                <a:ea typeface="Arial"/>
                <a:cs typeface="Arial"/>
                <a:sym typeface="Arial"/>
              </a:rPr>
              <a:t>TEAM SEED’s GAIA</a:t>
            </a:r>
            <a:endParaRPr/>
          </a:p>
        </p:txBody>
      </p:sp>
      <p:sp>
        <p:nvSpPr>
          <p:cNvPr id="692" name="Google Shape;692;p12"/>
          <p:cNvSpPr txBox="1"/>
          <p:nvPr>
            <p:ph idx="11" type="ftr"/>
          </p:nvPr>
        </p:nvSpPr>
        <p:spPr>
          <a:xfrm>
            <a:off x="1763688" y="3228238"/>
            <a:ext cx="5616624" cy="222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Designed &amp; Presented By Robin</a:t>
            </a:r>
            <a:endParaRPr/>
          </a:p>
        </p:txBody>
      </p:sp>
      <p:cxnSp>
        <p:nvCxnSpPr>
          <p:cNvPr id="693" name="Google Shape;693;p12"/>
          <p:cNvCxnSpPr/>
          <p:nvPr/>
        </p:nvCxnSpPr>
        <p:spPr>
          <a:xfrm>
            <a:off x="490375" y="2980387"/>
            <a:ext cx="8169406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44705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4" name="Google Shape;694;p12"/>
          <p:cNvCxnSpPr/>
          <p:nvPr/>
        </p:nvCxnSpPr>
        <p:spPr>
          <a:xfrm>
            <a:off x="490375" y="2239448"/>
            <a:ext cx="8169406" cy="0"/>
          </a:xfrm>
          <a:prstGeom prst="straightConnector1">
            <a:avLst/>
          </a:prstGeom>
          <a:noFill/>
          <a:ln cap="rnd" cmpd="sng" w="9525">
            <a:solidFill>
              <a:schemeClr val="lt1">
                <a:alpha val="44705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905c95abd_0_112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gd905c95abd_0_112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gd905c95abd_0_112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gd905c95abd_0_112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gd905c95abd_0_112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gd905c95abd_0_112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gd905c95abd_0_112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요금안내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gd905c95abd_0_112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7" name="Google Shape;207;gd905c95abd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60981" cy="424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905c95abd_0_123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gd905c95abd_0_123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gd905c95abd_0_123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gd905c95abd_0_123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gd905c95abd_0_123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gd905c95abd_0_123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gd905c95abd_0_123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업데이트 내역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gd905c95abd_0_123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0" name="Google Shape;220;gd905c95abd_0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126323" cy="424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905c95abd_0_134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gd905c95abd_0_134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gd905c95abd_0_134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gd905c95abd_0_134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gd905c95abd_0_134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gd905c95abd_0_134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gd905c95abd_0_134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고객센터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gd905c95abd_0_134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3" name="Google Shape;233;gd905c95abd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080657" cy="424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905c95abd_0_145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gd905c95abd_0_145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gd905c95abd_0_145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gd905c95abd_0_145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gd905c95abd_0_145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gd905c95abd_0_145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gd905c95abd_0_145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문의내역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gd905c95abd_0_145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6" name="Google Shape;246;gd905c95abd_0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027590" cy="4242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905c95abd_0_160"/>
          <p:cNvSpPr/>
          <p:nvPr/>
        </p:nvSpPr>
        <p:spPr>
          <a:xfrm>
            <a:off x="7956376" y="761627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gd905c95abd_0_160"/>
          <p:cNvSpPr/>
          <p:nvPr/>
        </p:nvSpPr>
        <p:spPr>
          <a:xfrm>
            <a:off x="1259632" y="4659982"/>
            <a:ext cx="103800" cy="103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gd905c95abd_0_160"/>
          <p:cNvSpPr/>
          <p:nvPr/>
        </p:nvSpPr>
        <p:spPr>
          <a:xfrm>
            <a:off x="899592" y="865516"/>
            <a:ext cx="64200" cy="642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gd905c95abd_0_160"/>
          <p:cNvSpPr/>
          <p:nvPr/>
        </p:nvSpPr>
        <p:spPr>
          <a:xfrm>
            <a:off x="8485379" y="647236"/>
            <a:ext cx="46800" cy="468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gd905c95abd_0_160"/>
          <p:cNvSpPr/>
          <p:nvPr/>
        </p:nvSpPr>
        <p:spPr>
          <a:xfrm>
            <a:off x="467544" y="1347614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gd905c95abd_0_160"/>
          <p:cNvSpPr/>
          <p:nvPr/>
        </p:nvSpPr>
        <p:spPr>
          <a:xfrm>
            <a:off x="678574" y="4515966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gd905c95abd_0_160"/>
          <p:cNvSpPr txBox="1"/>
          <p:nvPr>
            <p:ph idx="1" type="body"/>
          </p:nvPr>
        </p:nvSpPr>
        <p:spPr>
          <a:xfrm>
            <a:off x="107504" y="123478"/>
            <a:ext cx="115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1" lang="en-US" sz="800">
                <a:solidFill>
                  <a:schemeClr val="lt1"/>
                </a:solidFill>
              </a:rPr>
              <a:t>문의하기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58" name="Google Shape;258;gd905c95abd_0_160"/>
          <p:cNvSpPr/>
          <p:nvPr/>
        </p:nvSpPr>
        <p:spPr>
          <a:xfrm>
            <a:off x="7596336" y="560203"/>
            <a:ext cx="36000" cy="36000"/>
          </a:xfrm>
          <a:prstGeom prst="ellipse">
            <a:avLst/>
          </a:prstGeom>
          <a:gradFill>
            <a:gsLst>
              <a:gs pos="0">
                <a:schemeClr val="lt1"/>
              </a:gs>
              <a:gs pos="55000">
                <a:srgbClr val="FFFFFF">
                  <a:alpha val="89803"/>
                </a:srgbClr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4F8FB"/>
            </a:solidFill>
            <a:prstDash val="solid"/>
            <a:round/>
            <a:headEnd len="sm" w="sm" type="none"/>
            <a:tailEnd len="sm" w="sm" type="none"/>
          </a:ln>
          <a:effectLst>
            <a:outerShdw blurRad="508000" sx="102000" rotWithShape="0" algn="tl" dir="5400000" dist="38100" sy="102000">
              <a:srgbClr val="000000">
                <a:alpha val="486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9" name="Google Shape;259;gd905c95abd_0_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32" y="748603"/>
            <a:ext cx="6000650" cy="424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2021-05-11T00:33:33Z</dcterms:created>
  <dc:creator>PC-25</dc:creator>
</cp:coreProperties>
</file>